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6996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26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614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873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6568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6062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0542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4657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2856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771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974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3753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8669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71886" cy="6832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8958" y="3293127"/>
            <a:ext cx="96344" cy="142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1184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69968" cy="6739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5977" y="383095"/>
            <a:ext cx="96344" cy="142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6146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927659" cy="6764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84046" y="3546865"/>
            <a:ext cx="96344" cy="142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3010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26700" cy="6722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4147" y="682284"/>
            <a:ext cx="96344" cy="142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485513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2O11</dc:creator>
  <cp:lastModifiedBy>DR.Ahmed Saker 2O11</cp:lastModifiedBy>
  <cp:revision>1</cp:revision>
  <dcterms:created xsi:type="dcterms:W3CDTF">2019-01-01T14:20:24Z</dcterms:created>
  <dcterms:modified xsi:type="dcterms:W3CDTF">2019-01-01T14:20:46Z</dcterms:modified>
</cp:coreProperties>
</file>